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7997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4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5352" y="208"/>
      </p:cViewPr>
      <p:guideLst>
        <p:guide orient="horz" pos="3402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767462"/>
            <a:ext cx="9179799" cy="3759917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3383-D099-4679-8BB3-7D505E212761}" type="datetimeFigureOut">
              <a:rPr lang="de-DE" smtClean="0"/>
              <a:t>07.10.22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BEE3-3060-4F61-8E74-AEB1009E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36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3383-D099-4679-8BB3-7D505E212761}" type="datetimeFigureOut">
              <a:rPr lang="de-DE" smtClean="0"/>
              <a:t>07.10.22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BEE3-3060-4F61-8E74-AEB1009E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77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574987"/>
            <a:ext cx="2328699" cy="91523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3383-D099-4679-8BB3-7D505E212761}" type="datetimeFigureOut">
              <a:rPr lang="de-DE" smtClean="0"/>
              <a:t>07.10.22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BEE3-3060-4F61-8E74-AEB1009E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87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3383-D099-4679-8BB3-7D505E212761}" type="datetimeFigureOut">
              <a:rPr lang="de-DE" smtClean="0"/>
              <a:t>07.10.22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BEE3-3060-4F61-8E74-AEB1009E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49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2692444"/>
            <a:ext cx="9314796" cy="449240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7227345"/>
            <a:ext cx="9314796" cy="2362447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3383-D099-4679-8BB3-7D505E212761}" type="datetimeFigureOut">
              <a:rPr lang="de-DE" smtClean="0"/>
              <a:t>07.10.22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BEE3-3060-4F61-8E74-AEB1009E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93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3383-D099-4679-8BB3-7D505E212761}" type="datetimeFigureOut">
              <a:rPr lang="de-DE" smtClean="0"/>
              <a:t>07.10.22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BEE3-3060-4F61-8E74-AEB1009E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82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74990"/>
            <a:ext cx="9314796" cy="208745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2647443"/>
            <a:ext cx="4568805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3944914"/>
            <a:ext cx="4568805" cy="58023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2647443"/>
            <a:ext cx="4591306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3944914"/>
            <a:ext cx="4591306" cy="58023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3383-D099-4679-8BB3-7D505E212761}" type="datetimeFigureOut">
              <a:rPr lang="de-DE" smtClean="0"/>
              <a:t>07.10.22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BEE3-3060-4F61-8E74-AEB1009E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759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3383-D099-4679-8BB3-7D505E212761}" type="datetimeFigureOut">
              <a:rPr lang="de-DE" smtClean="0"/>
              <a:t>07.10.22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BEE3-3060-4F61-8E74-AEB1009E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8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3383-D099-4679-8BB3-7D505E212761}" type="datetimeFigureOut">
              <a:rPr lang="de-DE" smtClean="0"/>
              <a:t>07.10.22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BEE3-3060-4F61-8E74-AEB1009E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84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554968"/>
            <a:ext cx="5467380" cy="7674832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3383-D099-4679-8BB3-7D505E212761}" type="datetimeFigureOut">
              <a:rPr lang="de-DE" smtClean="0"/>
              <a:t>07.10.22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BEE3-3060-4F61-8E74-AEB1009E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12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554968"/>
            <a:ext cx="5467380" cy="7674832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3383-D099-4679-8BB3-7D505E212761}" type="datetimeFigureOut">
              <a:rPr lang="de-DE" smtClean="0"/>
              <a:t>07.10.22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BEE3-3060-4F61-8E74-AEB1009E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45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574990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53383-D099-4679-8BB3-7D505E212761}" type="datetimeFigureOut">
              <a:rPr lang="de-DE" smtClean="0"/>
              <a:t>07.10.22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0009783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0BEE3-3060-4F61-8E74-AEB1009EE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8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5F529ACD-F152-97AF-2BEC-2E9FDA9C6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5691" y="6343092"/>
            <a:ext cx="12892508" cy="471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Oliver Peters</dc:creator>
  <cp:lastModifiedBy>E+S Gesunde Lösungen GmbH</cp:lastModifiedBy>
  <cp:revision>5</cp:revision>
  <dcterms:created xsi:type="dcterms:W3CDTF">2022-10-02T17:23:46Z</dcterms:created>
  <dcterms:modified xsi:type="dcterms:W3CDTF">2022-10-07T09:50:28Z</dcterms:modified>
</cp:coreProperties>
</file>